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76" r:id="rId5"/>
    <p:sldId id="27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3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A1297-E9DE-47A3-B0E9-F950A6F24ACF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D3DAD-87B2-499C-ADC9-FFF2C2AF1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2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676" y="6036276"/>
            <a:ext cx="5676532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6" y="6057891"/>
            <a:ext cx="1640909" cy="718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33" y="6080078"/>
            <a:ext cx="596694" cy="691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6" b="20581"/>
          <a:stretch/>
        </p:blipFill>
        <p:spPr>
          <a:xfrm>
            <a:off x="3990598" y="6049172"/>
            <a:ext cx="1778610" cy="726832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019800" y="6188075"/>
            <a:ext cx="2133600" cy="44132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1</a:t>
            </a:r>
            <a:fld id="{B344ECE4-71D6-4B0B-A9A0-3A24C2BF4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077200" cy="37004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788"/>
            <a:ext cx="8229600" cy="5127315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45076" y="6183072"/>
            <a:ext cx="5850924" cy="598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7" y="6183073"/>
            <a:ext cx="1355124" cy="593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33" y="6233732"/>
            <a:ext cx="464167" cy="538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6" b="20581"/>
          <a:stretch/>
        </p:blipFill>
        <p:spPr>
          <a:xfrm>
            <a:off x="3990598" y="6172200"/>
            <a:ext cx="1419602" cy="580123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019800" y="6188075"/>
            <a:ext cx="21336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274639"/>
            <a:ext cx="8229600" cy="598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7580870" y="6096000"/>
            <a:ext cx="717556" cy="6183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</a:t>
            </a: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87002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9050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itchFamily="34" charset="0"/>
                <a:cs typeface="Arial" pitchFamily="34" charset="0"/>
              </a:rPr>
              <a:t>Write the Title of Your Paper Here within Two Lines that Looks Beautiful</a:t>
            </a:r>
            <a:endParaRPr lang="en-GB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429000"/>
            <a:ext cx="4038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Authors: </a:t>
            </a:r>
            <a:r>
              <a:rPr lang="en-US" sz="1600" b="1" dirty="0">
                <a:solidFill>
                  <a:srgbClr val="FF0000"/>
                </a:solidFill>
              </a:rPr>
              <a:t>[Do not use Mr./Dr./Prof. etc.]</a:t>
            </a:r>
          </a:p>
          <a:p>
            <a:pPr marL="342900" indent="-342900">
              <a:buAutoNum type="arabicPeriod"/>
            </a:pPr>
            <a:r>
              <a:rPr lang="en-US" sz="2200" b="1" dirty="0"/>
              <a:t>Author 1</a:t>
            </a:r>
          </a:p>
          <a:p>
            <a:pPr marL="342900" indent="-342900">
              <a:buAutoNum type="arabicPeriod"/>
            </a:pPr>
            <a:r>
              <a:rPr lang="en-US" sz="2200" b="1" dirty="0"/>
              <a:t>Author 2</a:t>
            </a:r>
          </a:p>
          <a:p>
            <a:pPr marL="342900" indent="-342900">
              <a:buAutoNum type="arabicPeriod"/>
            </a:pPr>
            <a:r>
              <a:rPr lang="en-US" sz="2200" b="1" dirty="0"/>
              <a:t>Author 3</a:t>
            </a:r>
          </a:p>
          <a:p>
            <a:pPr marL="342900" indent="-342900">
              <a:buAutoNum type="arabicPeriod"/>
            </a:pPr>
            <a:r>
              <a:rPr lang="en-US" sz="2200" b="1" dirty="0"/>
              <a:t>Author 4</a:t>
            </a:r>
            <a:endParaRPr lang="en-GB" sz="2200" dirty="0"/>
          </a:p>
        </p:txBody>
      </p:sp>
      <p:sp>
        <p:nvSpPr>
          <p:cNvPr id="9" name="Rectangle 8"/>
          <p:cNvSpPr/>
          <p:nvPr/>
        </p:nvSpPr>
        <p:spPr>
          <a:xfrm>
            <a:off x="4953000" y="4038600"/>
            <a:ext cx="3962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Presented by </a:t>
            </a:r>
            <a:r>
              <a:rPr lang="en-US" sz="2200" b="1" dirty="0"/>
              <a:t>-</a:t>
            </a:r>
          </a:p>
          <a:p>
            <a:r>
              <a:rPr lang="en-US" sz="2200" b="1" dirty="0"/>
              <a:t>The Name of Presenting Author</a:t>
            </a:r>
          </a:p>
          <a:p>
            <a:r>
              <a:rPr lang="en-US" sz="2200" b="1" dirty="0"/>
              <a:t>Affiliation</a:t>
            </a:r>
          </a:p>
          <a:p>
            <a:r>
              <a:rPr lang="en-US" sz="2200" b="1" dirty="0"/>
              <a:t>Country</a:t>
            </a:r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/>
          <a:stretch/>
        </p:blipFill>
        <p:spPr>
          <a:xfrm>
            <a:off x="0" y="14119"/>
            <a:ext cx="914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6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90DD-0E01-417F-79CF-912BCAB2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68D6C-BDA4-58B3-4608-FA1447CA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Arial" pitchFamily="34" charset="0"/>
              </a:rPr>
              <a:t>Point out your concluding remarks with significant outcomes and conditions</a:t>
            </a:r>
          </a:p>
          <a:p>
            <a:r>
              <a:rPr lang="en-US" sz="2400" dirty="0">
                <a:cs typeface="Arial" pitchFamily="34" charset="0"/>
              </a:rPr>
              <a:t>Also mention the limitations of your work</a:t>
            </a:r>
          </a:p>
          <a:p>
            <a:r>
              <a:rPr lang="en-US" sz="2400" dirty="0">
                <a:cs typeface="Arial" pitchFamily="34" charset="0"/>
              </a:rPr>
              <a:t>Make it simple and brief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1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8E4B8-1BB8-5A85-E4A0-F91A977D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825F0-6216-A63D-1427-9AFC2957C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future works and direction of future works</a:t>
            </a:r>
          </a:p>
          <a:p>
            <a:r>
              <a:rPr lang="en-US" sz="2400" dirty="0">
                <a:cs typeface="Arial" pitchFamily="34" charset="0"/>
              </a:rPr>
              <a:t>You should also give some recommendation for further work on the topic</a:t>
            </a:r>
          </a:p>
          <a:p>
            <a:r>
              <a:rPr lang="en-US" sz="2400" dirty="0">
                <a:cs typeface="Arial" pitchFamily="34" charset="0"/>
              </a:rPr>
              <a:t>Make it simple and brief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84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9558-EFA2-3015-7673-C4EF2BD1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244E4-3370-8CB7-1FDB-643D2707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dirty="0">
                <a:cs typeface="Arial" pitchFamily="34" charset="0"/>
              </a:rPr>
              <a:t>It is an often accepted manner to acknowledge the authority, organization, person, or others who directly or indirectly helps to conduct this research work</a:t>
            </a:r>
          </a:p>
        </p:txBody>
      </p:sp>
    </p:spTree>
    <p:extLst>
      <p:ext uri="{BB962C8B-B14F-4D97-AF65-F5344CB8AC3E}">
        <p14:creationId xmlns:p14="http://schemas.microsoft.com/office/powerpoint/2010/main" val="277614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372011"/>
            <a:ext cx="6934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End Your Presentation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Questioning Provision by the Audience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Contents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900" dirty="0"/>
              <a:t>Introduction</a:t>
            </a:r>
          </a:p>
          <a:p>
            <a:r>
              <a:rPr lang="en-US" sz="2900" dirty="0"/>
              <a:t>Problem Statement</a:t>
            </a:r>
          </a:p>
          <a:p>
            <a:r>
              <a:rPr lang="en-US" sz="2900" dirty="0"/>
              <a:t> Related work </a:t>
            </a:r>
          </a:p>
          <a:p>
            <a:r>
              <a:rPr lang="en-US" sz="2900" dirty="0"/>
              <a:t>Research Questions</a:t>
            </a:r>
          </a:p>
          <a:p>
            <a:r>
              <a:rPr lang="en-US" sz="2900" dirty="0"/>
              <a:t>Objectives</a:t>
            </a:r>
          </a:p>
          <a:p>
            <a:r>
              <a:rPr lang="en-US" sz="2900" dirty="0"/>
              <a:t>Methodology / System Architecture</a:t>
            </a:r>
          </a:p>
          <a:p>
            <a:r>
              <a:rPr lang="en-US" sz="2900" dirty="0"/>
              <a:t>Experimental / Simulation Results</a:t>
            </a:r>
          </a:p>
          <a:p>
            <a:r>
              <a:rPr lang="en-US" sz="2900" dirty="0"/>
              <a:t>Conclusions</a:t>
            </a:r>
          </a:p>
          <a:p>
            <a:r>
              <a:rPr lang="en-US" sz="2900" dirty="0"/>
              <a:t>Future Research Direction</a:t>
            </a:r>
          </a:p>
          <a:p>
            <a:r>
              <a:rPr lang="en-US" sz="2900" dirty="0"/>
              <a:t>References </a:t>
            </a:r>
          </a:p>
          <a:p>
            <a:r>
              <a:rPr lang="en-US" sz="2900" dirty="0"/>
              <a:t>Acknowledgment (if 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0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at least 20 font or more to present your words</a:t>
            </a:r>
          </a:p>
          <a:p>
            <a:r>
              <a:rPr lang="en-GB" dirty="0"/>
              <a:t>Don’t write the full sentences to describe</a:t>
            </a:r>
          </a:p>
          <a:p>
            <a:r>
              <a:rPr lang="en-GB" dirty="0"/>
              <a:t>Use figures, flow diagrams, images with few significant words to share your thoughts</a:t>
            </a:r>
          </a:p>
          <a:p>
            <a:r>
              <a:rPr lang="en-GB" dirty="0"/>
              <a:t>You can emphasize words in a line using bold, coloured texts, or underlining them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1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CAB3-B1EB-B6FD-83DD-72A134AA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4868A-3F73-EEA6-C456-A669468DF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– “To improve communication and meet our targets, we must cut our turnaround time by half, improve response time, and follow through significantly. ”</a:t>
            </a:r>
          </a:p>
        </p:txBody>
      </p:sp>
    </p:spTree>
    <p:extLst>
      <p:ext uri="{BB962C8B-B14F-4D97-AF65-F5344CB8AC3E}">
        <p14:creationId xmlns:p14="http://schemas.microsoft.com/office/powerpoint/2010/main" val="334989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55DF-44DA-586F-7405-7ACEAB62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0D35-A1E0-DE88-4D69-359E563B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i="1" dirty="0"/>
              <a:t>Related Works</a:t>
            </a:r>
            <a:r>
              <a:rPr lang="en-US" dirty="0"/>
              <a:t> section, you should discuss briefly about published matter that technically relates to your proposed </a:t>
            </a:r>
            <a:r>
              <a:rPr lang="en-US" i="1" dirty="0"/>
              <a:t>work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96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Mention the specific objectives for the audience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 objective clarifies what you have solved or searched for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it directs your results</a:t>
            </a:r>
          </a:p>
          <a:p>
            <a:r>
              <a:rPr lang="en-US" dirty="0"/>
              <a:t>Write the objectives in the following way</a:t>
            </a:r>
          </a:p>
          <a:p>
            <a:pPr lvl="1"/>
            <a:r>
              <a:rPr lang="en-US" dirty="0"/>
              <a:t>To determine the number of slides</a:t>
            </a:r>
          </a:p>
          <a:p>
            <a:pPr lvl="1"/>
            <a:r>
              <a:rPr lang="en-US" dirty="0"/>
              <a:t>To model the ppt slide</a:t>
            </a:r>
          </a:p>
          <a:p>
            <a:pPr lvl="1"/>
            <a:r>
              <a:rPr lang="en-US" dirty="0"/>
              <a:t>To evaluate the work with others</a:t>
            </a:r>
          </a:p>
        </p:txBody>
      </p:sp>
    </p:spTree>
    <p:extLst>
      <p:ext uri="{BB962C8B-B14F-4D97-AF65-F5344CB8AC3E}">
        <p14:creationId xmlns:p14="http://schemas.microsoft.com/office/powerpoint/2010/main" val="328402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EB9B-372C-309B-9D9C-DD8A0878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57471-09FB-D58D-C80A-F01E43369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block diagram or flow-diagram can help to share your methodology without using hundred words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E0844-D423-E04A-4F59-F98272FA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2667000"/>
            <a:ext cx="8739188" cy="201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78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0F4F-080F-804E-CEBA-48EC2018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and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A169E-4289-177A-2324-7DCC502C0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show results use figures, tables, graphs with clear axis, legend, and scaling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484385-4305-9434-BDB0-31CB02D4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624069" cy="348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53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9F50-656D-8B7E-1C9D-633F2D01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and Discussions – Cont’d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F620-D27C-5477-531B-CD5BFD679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present table, you may highlight the significant results. Also you may use image format of the table, it helps not to change the fonts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574F0B-8F66-0C10-18D7-D9A610F0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9" y="2555884"/>
            <a:ext cx="7624187" cy="331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189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385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Courier New</vt:lpstr>
      <vt:lpstr>Wingdings</vt:lpstr>
      <vt:lpstr>Office Theme</vt:lpstr>
      <vt:lpstr>PowerPoint Presentation</vt:lpstr>
      <vt:lpstr>Contents of Presentation</vt:lpstr>
      <vt:lpstr>Introduction</vt:lpstr>
      <vt:lpstr>Problem Statements</vt:lpstr>
      <vt:lpstr>Related Works</vt:lpstr>
      <vt:lpstr>Objectives</vt:lpstr>
      <vt:lpstr>Methodology</vt:lpstr>
      <vt:lpstr>Results and Discussions</vt:lpstr>
      <vt:lpstr>Results and Discussions – Cont’d </vt:lpstr>
      <vt:lpstr>Conclusions</vt:lpstr>
      <vt:lpstr>Future Works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mohiuddin ahmad</cp:lastModifiedBy>
  <cp:revision>24</cp:revision>
  <dcterms:created xsi:type="dcterms:W3CDTF">2006-08-16T00:00:00Z</dcterms:created>
  <dcterms:modified xsi:type="dcterms:W3CDTF">2022-07-12T10:35:52Z</dcterms:modified>
</cp:coreProperties>
</file>